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9" r:id="rId2"/>
    <p:sldId id="260" r:id="rId3"/>
    <p:sldId id="261" r:id="rId4"/>
    <p:sldId id="262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29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28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9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B5A2DF9-3384-4DF7-8289-DA197368C10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635000">
            <a:solidFill>
              <a:srgbClr val="E84A2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0B71D6-48CD-4D87-8335-1852F7DDBF74}"/>
              </a:ext>
            </a:extLst>
          </p:cNvPr>
          <p:cNvSpPr txBox="1"/>
          <p:nvPr/>
        </p:nvSpPr>
        <p:spPr>
          <a:xfrm rot="606815">
            <a:off x="-1079200" y="-569645"/>
            <a:ext cx="3673310" cy="7546972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E6981F6-33D9-4A2D-A507-0EC06D88C40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283647" y="2383691"/>
            <a:ext cx="9093646" cy="1466831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pPr algn="l"/>
            <a:r>
              <a:rPr lang="en-US" sz="4800" dirty="0"/>
              <a:t>Title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62E1D6D-B9DD-4168-A762-21B30DB18865}"/>
              </a:ext>
            </a:extLst>
          </p:cNvPr>
          <p:cNvCxnSpPr>
            <a:cxnSpLocks/>
          </p:cNvCxnSpPr>
          <p:nvPr/>
        </p:nvCxnSpPr>
        <p:spPr>
          <a:xfrm flipH="1">
            <a:off x="1863632" y="-365760"/>
            <a:ext cx="1375236" cy="7606971"/>
          </a:xfrm>
          <a:prstGeom prst="line">
            <a:avLst/>
          </a:prstGeom>
          <a:ln w="317500">
            <a:solidFill>
              <a:srgbClr val="E84A2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FC7903A5-DC4C-4AD1-96D3-486EAE243A15}"/>
              </a:ext>
            </a:extLst>
          </p:cNvPr>
          <p:cNvSpPr/>
          <p:nvPr/>
        </p:nvSpPr>
        <p:spPr>
          <a:xfrm>
            <a:off x="-301062" y="201281"/>
            <a:ext cx="3392352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Kwiat</a:t>
            </a:r>
            <a:r>
              <a:rPr lang="en-US" b="1" dirty="0">
                <a:solidFill>
                  <a:schemeClr val="bg1"/>
                </a:solidFill>
              </a:rPr>
              <a:t> </a:t>
            </a:r>
          </a:p>
          <a:p>
            <a:pPr algn="ctr"/>
            <a:r>
              <a:rPr lang="en-US" sz="2800" i="1" dirty="0">
                <a:solidFill>
                  <a:schemeClr val="bg1"/>
                </a:solidFill>
              </a:rPr>
              <a:t>Quantum</a:t>
            </a:r>
          </a:p>
          <a:p>
            <a:pPr algn="ctr"/>
            <a:r>
              <a:rPr lang="en-US" sz="2800" i="1" dirty="0">
                <a:solidFill>
                  <a:schemeClr val="bg1"/>
                </a:solidFill>
              </a:rPr>
              <a:t>Information </a:t>
            </a:r>
          </a:p>
          <a:p>
            <a:pPr algn="ctr"/>
            <a:r>
              <a:rPr lang="en-US" sz="3600" b="1" dirty="0">
                <a:solidFill>
                  <a:schemeClr val="bg1"/>
                </a:solidFill>
              </a:rPr>
              <a:t>Group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26015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C31505-DC2B-49FE-90D0-472DE7E97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09997-B14A-4E81-81F1-BAE8FE61245A}" type="datetimeFigureOut">
              <a:rPr lang="en-US" smtClean="0"/>
              <a:t>12/14/22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1792B6-A129-4CE7-8F4A-3198864275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D85836-EF0A-494E-BC2F-85A0C74C9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B71F6-63FF-495C-992E-40FB3D909B9B}" type="slidenum">
              <a:rPr lang="en-US" smtClean="0"/>
              <a:t>‹#›</a:t>
            </a:fld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633CE3E-E424-4655-B04D-9D23DC9728B7}"/>
              </a:ext>
            </a:extLst>
          </p:cNvPr>
          <p:cNvGrpSpPr/>
          <p:nvPr/>
        </p:nvGrpSpPr>
        <p:grpSpPr>
          <a:xfrm>
            <a:off x="0" y="-213360"/>
            <a:ext cx="12192000" cy="1849120"/>
            <a:chOff x="0" y="-213360"/>
            <a:chExt cx="12192000" cy="184912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EE6D533-80CD-4C3B-A041-7B27DF2FF6E5}"/>
                </a:ext>
              </a:extLst>
            </p:cNvPr>
            <p:cNvSpPr/>
            <p:nvPr userDrawn="1"/>
          </p:nvSpPr>
          <p:spPr>
            <a:xfrm>
              <a:off x="0" y="0"/>
              <a:ext cx="12192000" cy="1412999"/>
            </a:xfrm>
            <a:prstGeom prst="rect">
              <a:avLst/>
            </a:prstGeom>
            <a:solidFill>
              <a:srgbClr val="13294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 dirty="0"/>
            </a:p>
          </p:txBody>
        </p:sp>
        <p:sp>
          <p:nvSpPr>
            <p:cNvPr id="12" name="Arc 11">
              <a:extLst>
                <a:ext uri="{FF2B5EF4-FFF2-40B4-BE49-F238E27FC236}">
                  <a16:creationId xmlns:a16="http://schemas.microsoft.com/office/drawing/2014/main" id="{F3EADFD7-303D-4244-9F27-A8320FD8908F}"/>
                </a:ext>
              </a:extLst>
            </p:cNvPr>
            <p:cNvSpPr/>
            <p:nvPr/>
          </p:nvSpPr>
          <p:spPr>
            <a:xfrm rot="16200000">
              <a:off x="5888100" y="-4668140"/>
              <a:ext cx="415800" cy="12192000"/>
            </a:xfrm>
            <a:prstGeom prst="arc">
              <a:avLst>
                <a:gd name="adj1" fmla="val 16200000"/>
                <a:gd name="adj2" fmla="val 5402140"/>
              </a:avLst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Arc 12">
              <a:extLst>
                <a:ext uri="{FF2B5EF4-FFF2-40B4-BE49-F238E27FC236}">
                  <a16:creationId xmlns:a16="http://schemas.microsoft.com/office/drawing/2014/main" id="{BA9DE6AA-0EAE-42B6-9472-057C01E714F8}"/>
                </a:ext>
              </a:extLst>
            </p:cNvPr>
            <p:cNvSpPr/>
            <p:nvPr/>
          </p:nvSpPr>
          <p:spPr>
            <a:xfrm rot="5400000" flipV="1">
              <a:off x="5888100" y="-6101460"/>
              <a:ext cx="415800" cy="12192000"/>
            </a:xfrm>
            <a:prstGeom prst="arc">
              <a:avLst>
                <a:gd name="adj1" fmla="val 16200000"/>
                <a:gd name="adj2" fmla="val 5402140"/>
              </a:avLst>
            </a:prstGeom>
            <a:solidFill>
              <a:srgbClr val="E84A27"/>
            </a:solidFill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4" name="Title 1">
            <a:extLst>
              <a:ext uri="{FF2B5EF4-FFF2-40B4-BE49-F238E27FC236}">
                <a16:creationId xmlns:a16="http://schemas.microsoft.com/office/drawing/2014/main" id="{52783DE4-BBF3-4753-AF19-A5E05BB20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5460"/>
            <a:ext cx="12191999" cy="1412999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08367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D0BF5D-AC7B-47D5-A361-22E002159D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366752-5F9F-4CBD-8435-1C7DC0733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09997-B14A-4E81-81F1-BAE8FE61245A}" type="datetimeFigureOut">
              <a:rPr lang="en-US" smtClean="0"/>
              <a:t>12/14/22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DAE2A0-35D4-4412-BCC1-334201CCA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858699-5FD2-412A-81B2-57B910ADF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B71F6-63FF-495C-992E-40FB3D909B9B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FC4E124-F0FD-4C60-8B98-EB8228EC94A0}"/>
              </a:ext>
            </a:extLst>
          </p:cNvPr>
          <p:cNvGrpSpPr/>
          <p:nvPr/>
        </p:nvGrpSpPr>
        <p:grpSpPr>
          <a:xfrm>
            <a:off x="0" y="-213360"/>
            <a:ext cx="12192000" cy="1849120"/>
            <a:chOff x="0" y="-213360"/>
            <a:chExt cx="12192000" cy="184912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E562F31-EBE9-4DC0-BB97-89CC77A1B819}"/>
                </a:ext>
              </a:extLst>
            </p:cNvPr>
            <p:cNvSpPr/>
            <p:nvPr userDrawn="1"/>
          </p:nvSpPr>
          <p:spPr>
            <a:xfrm>
              <a:off x="0" y="0"/>
              <a:ext cx="12192000" cy="1412999"/>
            </a:xfrm>
            <a:prstGeom prst="rect">
              <a:avLst/>
            </a:prstGeom>
            <a:solidFill>
              <a:srgbClr val="13294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 dirty="0"/>
            </a:p>
          </p:txBody>
        </p:sp>
        <p:sp>
          <p:nvSpPr>
            <p:cNvPr id="9" name="Arc 8">
              <a:extLst>
                <a:ext uri="{FF2B5EF4-FFF2-40B4-BE49-F238E27FC236}">
                  <a16:creationId xmlns:a16="http://schemas.microsoft.com/office/drawing/2014/main" id="{DD5460F7-0D56-4727-9E6A-77E72C5A8391}"/>
                </a:ext>
              </a:extLst>
            </p:cNvPr>
            <p:cNvSpPr/>
            <p:nvPr/>
          </p:nvSpPr>
          <p:spPr>
            <a:xfrm rot="16200000">
              <a:off x="5888100" y="-4668140"/>
              <a:ext cx="415800" cy="12192000"/>
            </a:xfrm>
            <a:prstGeom prst="arc">
              <a:avLst>
                <a:gd name="adj1" fmla="val 16200000"/>
                <a:gd name="adj2" fmla="val 5402140"/>
              </a:avLst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Arc 9">
              <a:extLst>
                <a:ext uri="{FF2B5EF4-FFF2-40B4-BE49-F238E27FC236}">
                  <a16:creationId xmlns:a16="http://schemas.microsoft.com/office/drawing/2014/main" id="{B8F58D3B-E52A-4812-B9A9-4D18894F54DE}"/>
                </a:ext>
              </a:extLst>
            </p:cNvPr>
            <p:cNvSpPr/>
            <p:nvPr/>
          </p:nvSpPr>
          <p:spPr>
            <a:xfrm rot="5400000" flipV="1">
              <a:off x="5888100" y="-6101460"/>
              <a:ext cx="415800" cy="12192000"/>
            </a:xfrm>
            <a:prstGeom prst="arc">
              <a:avLst>
                <a:gd name="adj1" fmla="val 16200000"/>
                <a:gd name="adj2" fmla="val 5402140"/>
              </a:avLst>
            </a:prstGeom>
            <a:solidFill>
              <a:srgbClr val="E84A27"/>
            </a:solidFill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3" name="Title 1">
            <a:extLst>
              <a:ext uri="{FF2B5EF4-FFF2-40B4-BE49-F238E27FC236}">
                <a16:creationId xmlns:a16="http://schemas.microsoft.com/office/drawing/2014/main" id="{E2EAE54B-3C9E-4F08-99CC-4DBD84EF85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5460"/>
            <a:ext cx="12191999" cy="1412999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12885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46C303-3ACE-49C2-87B3-4E9E36860A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30B58A-990F-4AB7-A258-23C90CF445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E66CDD-E961-42B1-BAFD-3A17776E9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09997-B14A-4E81-81F1-BAE8FE61245A}" type="datetimeFigureOut">
              <a:rPr lang="en-US" smtClean="0"/>
              <a:t>12/14/22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C0870C-F64F-4800-9DCD-FE180204F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D844C4-CF8B-4442-B61C-7DB41CDB5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B71F6-63FF-495C-992E-40FB3D909B9B}" type="slidenum">
              <a:rPr lang="en-US" smtClean="0"/>
              <a:t>‹#›</a:t>
            </a:fld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14DD056-502E-4E40-AB8F-AEED9A7AFE93}"/>
              </a:ext>
            </a:extLst>
          </p:cNvPr>
          <p:cNvGrpSpPr/>
          <p:nvPr/>
        </p:nvGrpSpPr>
        <p:grpSpPr>
          <a:xfrm>
            <a:off x="0" y="-213360"/>
            <a:ext cx="12192000" cy="1849120"/>
            <a:chOff x="0" y="-213360"/>
            <a:chExt cx="12192000" cy="184912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33E4C11-5D5F-4EDE-9C30-C8094E6D1305}"/>
                </a:ext>
              </a:extLst>
            </p:cNvPr>
            <p:cNvSpPr/>
            <p:nvPr userDrawn="1"/>
          </p:nvSpPr>
          <p:spPr>
            <a:xfrm>
              <a:off x="0" y="0"/>
              <a:ext cx="12192000" cy="1412999"/>
            </a:xfrm>
            <a:prstGeom prst="rect">
              <a:avLst/>
            </a:prstGeom>
            <a:solidFill>
              <a:srgbClr val="13294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 dirty="0"/>
            </a:p>
          </p:txBody>
        </p:sp>
        <p:sp>
          <p:nvSpPr>
            <p:cNvPr id="14" name="Arc 13">
              <a:extLst>
                <a:ext uri="{FF2B5EF4-FFF2-40B4-BE49-F238E27FC236}">
                  <a16:creationId xmlns:a16="http://schemas.microsoft.com/office/drawing/2014/main" id="{70149381-5263-40AA-9973-420C7E8AC7F7}"/>
                </a:ext>
              </a:extLst>
            </p:cNvPr>
            <p:cNvSpPr/>
            <p:nvPr/>
          </p:nvSpPr>
          <p:spPr>
            <a:xfrm rot="16200000">
              <a:off x="5888100" y="-4668140"/>
              <a:ext cx="415800" cy="12192000"/>
            </a:xfrm>
            <a:prstGeom prst="arc">
              <a:avLst>
                <a:gd name="adj1" fmla="val 16200000"/>
                <a:gd name="adj2" fmla="val 5402140"/>
              </a:avLst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Arc 14">
              <a:extLst>
                <a:ext uri="{FF2B5EF4-FFF2-40B4-BE49-F238E27FC236}">
                  <a16:creationId xmlns:a16="http://schemas.microsoft.com/office/drawing/2014/main" id="{877DA4B1-E896-4D9A-8F40-CD6D85F8FCCF}"/>
                </a:ext>
              </a:extLst>
            </p:cNvPr>
            <p:cNvSpPr/>
            <p:nvPr/>
          </p:nvSpPr>
          <p:spPr>
            <a:xfrm rot="5400000" flipV="1">
              <a:off x="5888100" y="-6101460"/>
              <a:ext cx="415800" cy="12192000"/>
            </a:xfrm>
            <a:prstGeom prst="arc">
              <a:avLst>
                <a:gd name="adj1" fmla="val 16200000"/>
                <a:gd name="adj2" fmla="val 5402140"/>
              </a:avLst>
            </a:prstGeom>
            <a:solidFill>
              <a:srgbClr val="E84A27"/>
            </a:solidFill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30CB2644-1C66-42DA-BD24-240749752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5460"/>
            <a:ext cx="12191999" cy="1412999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9423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5EA9B9-6538-481C-90F1-9D410D4B32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057222-4564-40A9-A711-A97EE5DC4A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0C0B14-86A1-4F4F-8174-7A92010EF9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008D3B-6BF9-4972-A910-F94A6A2A75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729B29A-9D06-44EE-ABEC-1709B7B5A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09997-B14A-4E81-81F1-BAE8FE61245A}" type="datetimeFigureOut">
              <a:rPr lang="en-US" smtClean="0"/>
              <a:t>12/14/22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5B30618-1B07-4AD1-8F84-747D11FEE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C6C5269-2138-4DB5-AA72-5EE9CFA69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B71F6-63FF-495C-992E-40FB3D909B9B}" type="slidenum">
              <a:rPr lang="en-US" smtClean="0"/>
              <a:t>‹#›</a:t>
            </a:fld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0EB49F3-5BE2-43F4-92D4-AD3992B49ECD}"/>
              </a:ext>
            </a:extLst>
          </p:cNvPr>
          <p:cNvGrpSpPr/>
          <p:nvPr/>
        </p:nvGrpSpPr>
        <p:grpSpPr>
          <a:xfrm>
            <a:off x="0" y="-213360"/>
            <a:ext cx="12192000" cy="1849120"/>
            <a:chOff x="0" y="-213360"/>
            <a:chExt cx="12192000" cy="184912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419D6264-A766-40A2-BB55-D3C00FE1CB8B}"/>
                </a:ext>
              </a:extLst>
            </p:cNvPr>
            <p:cNvSpPr/>
            <p:nvPr userDrawn="1"/>
          </p:nvSpPr>
          <p:spPr>
            <a:xfrm>
              <a:off x="0" y="0"/>
              <a:ext cx="12192000" cy="1412999"/>
            </a:xfrm>
            <a:prstGeom prst="rect">
              <a:avLst/>
            </a:prstGeom>
            <a:solidFill>
              <a:srgbClr val="13294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 dirty="0"/>
            </a:p>
          </p:txBody>
        </p:sp>
        <p:sp>
          <p:nvSpPr>
            <p:cNvPr id="16" name="Arc 15">
              <a:extLst>
                <a:ext uri="{FF2B5EF4-FFF2-40B4-BE49-F238E27FC236}">
                  <a16:creationId xmlns:a16="http://schemas.microsoft.com/office/drawing/2014/main" id="{06549062-33E3-4826-A1BC-C557AB51D698}"/>
                </a:ext>
              </a:extLst>
            </p:cNvPr>
            <p:cNvSpPr/>
            <p:nvPr/>
          </p:nvSpPr>
          <p:spPr>
            <a:xfrm rot="16200000">
              <a:off x="5888100" y="-4668140"/>
              <a:ext cx="415800" cy="12192000"/>
            </a:xfrm>
            <a:prstGeom prst="arc">
              <a:avLst>
                <a:gd name="adj1" fmla="val 16200000"/>
                <a:gd name="adj2" fmla="val 5402140"/>
              </a:avLst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Arc 16">
              <a:extLst>
                <a:ext uri="{FF2B5EF4-FFF2-40B4-BE49-F238E27FC236}">
                  <a16:creationId xmlns:a16="http://schemas.microsoft.com/office/drawing/2014/main" id="{0065906B-C299-4FBA-8240-086AF60D65BF}"/>
                </a:ext>
              </a:extLst>
            </p:cNvPr>
            <p:cNvSpPr/>
            <p:nvPr/>
          </p:nvSpPr>
          <p:spPr>
            <a:xfrm rot="5400000" flipV="1">
              <a:off x="5888100" y="-6101460"/>
              <a:ext cx="415800" cy="12192000"/>
            </a:xfrm>
            <a:prstGeom prst="arc">
              <a:avLst>
                <a:gd name="adj1" fmla="val 16200000"/>
                <a:gd name="adj2" fmla="val 5402140"/>
              </a:avLst>
            </a:prstGeom>
            <a:solidFill>
              <a:srgbClr val="E84A27"/>
            </a:solidFill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8" name="Title 1">
            <a:extLst>
              <a:ext uri="{FF2B5EF4-FFF2-40B4-BE49-F238E27FC236}">
                <a16:creationId xmlns:a16="http://schemas.microsoft.com/office/drawing/2014/main" id="{C8FAE8FD-E07A-496E-9B64-3B71F6B52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5460"/>
            <a:ext cx="12191999" cy="1412999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75629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40F31-0D7A-4359-9098-0C9F0F10F7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F6661F-F0E2-479F-B370-89377D834C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9372AD-1324-491E-9146-C2E0322BB8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09997-B14A-4E81-81F1-BAE8FE61245A}" type="datetimeFigureOut">
              <a:rPr lang="en-US" smtClean="0"/>
              <a:t>12/14/22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3D164B-78A9-41F0-9921-4345FFB1DB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0B4002-E678-4B31-ADE4-EBAD5E8E9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B71F6-63FF-495C-992E-40FB3D909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585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B679F7-3E54-42FB-BA7A-035AF5F400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C573BD-B418-4E3C-BD24-984547BEAA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109997-B14A-4E81-81F1-BAE8FE61245A}" type="datetimeFigureOut">
              <a:rPr lang="en-US" smtClean="0"/>
              <a:t>12/14/22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9EC67D-CDE6-422D-AE3F-849D6DFB80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5DCA3D-21F5-4DBF-B82A-ECB945A780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8B71F6-63FF-495C-992E-40FB3D909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997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2C04AF-7B86-094D-A31F-C98B84F6A66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8187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C13B1E-FC74-3746-83E7-875469957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Rantoul Fiber Link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302BD3-364D-734E-B98F-6B80DD625E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9084" y="1442728"/>
            <a:ext cx="2992914" cy="541527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9F8705E-2F5F-DD4B-B13D-D7AE2F0B0A2E}"/>
              </a:ext>
            </a:extLst>
          </p:cNvPr>
          <p:cNvSpPr txBox="1"/>
          <p:nvPr/>
        </p:nvSpPr>
        <p:spPr>
          <a:xfrm>
            <a:off x="451692" y="1872867"/>
            <a:ext cx="48253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Fiber Loop from </a:t>
            </a:r>
            <a:r>
              <a:rPr lang="en-US" dirty="0" err="1"/>
              <a:t>UIUC</a:t>
            </a:r>
            <a:r>
              <a:rPr lang="en-US" dirty="0" err="1">
                <a:sym typeface="Wingdings" pitchFamily="2" charset="2"/>
              </a:rPr>
              <a:t>RantoulUIUC</a:t>
            </a:r>
            <a:endParaRPr lang="en-US" dirty="0">
              <a:sym typeface="Wingdings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52.6km of fiber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~18.5dB of loss at 1550nm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A79AE3D-BC01-3A4D-A62D-0DE547E738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043190"/>
            <a:ext cx="3753080" cy="2814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8682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BF74A-205C-244E-AA4B-B9228BCA00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Polarization Stability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E39BE6-C5CA-A047-9B2A-BA26BC56247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5312" b="90361"/>
          <a:stretch/>
        </p:blipFill>
        <p:spPr>
          <a:xfrm>
            <a:off x="7020611" y="1520329"/>
            <a:ext cx="5747938" cy="533767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9CC6C16-3295-4C4F-9544-EAF3224EA8AF}"/>
              </a:ext>
            </a:extLst>
          </p:cNvPr>
          <p:cNvSpPr txBox="1"/>
          <p:nvPr/>
        </p:nvSpPr>
        <p:spPr>
          <a:xfrm>
            <a:off x="561860" y="1804121"/>
            <a:ext cx="67533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Send different wavelengths utilizing tunable laser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1540-1560nm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Measure the polarization after sending light of different wavelengths through the loop over multiple hours</a:t>
            </a:r>
          </a:p>
        </p:txBody>
      </p:sp>
    </p:spTree>
    <p:extLst>
      <p:ext uri="{BB962C8B-B14F-4D97-AF65-F5344CB8AC3E}">
        <p14:creationId xmlns:p14="http://schemas.microsoft.com/office/powerpoint/2010/main" val="22758849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D0A1C-1C40-2D45-A050-98E83E3A1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Polarization Stability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48BDE1B-24AC-574D-8293-04D71C4045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3046163"/>
            <a:ext cx="5717755" cy="381183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42BFD64-8E0D-E44D-8E48-9F2BB65E6D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918" y="3048615"/>
            <a:ext cx="5714080" cy="380938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B7D562B-4D7E-3144-A79F-06FE1968776B}"/>
              </a:ext>
            </a:extLst>
          </p:cNvPr>
          <p:cNvSpPr txBox="1"/>
          <p:nvPr/>
        </p:nvSpPr>
        <p:spPr>
          <a:xfrm>
            <a:off x="870333" y="1751682"/>
            <a:ext cx="62355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See Frequency based polarization drift for the H/V basis</a:t>
            </a:r>
          </a:p>
        </p:txBody>
      </p:sp>
    </p:spTree>
    <p:extLst>
      <p:ext uri="{BB962C8B-B14F-4D97-AF65-F5344CB8AC3E}">
        <p14:creationId xmlns:p14="http://schemas.microsoft.com/office/powerpoint/2010/main" val="3198496237"/>
      </p:ext>
    </p:extLst>
  </p:cSld>
  <p:clrMapOvr>
    <a:masterClrMapping/>
  </p:clrMapOvr>
</p:sld>
</file>

<file path=ppt/theme/theme1.xml><?xml version="1.0" encoding="utf-8"?>
<a:theme xmlns:a="http://schemas.openxmlformats.org/drawingml/2006/main" name="kwiat ppt theme mark 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st theme 5" id="{4D9C38F1-2FB3-4349-9079-F7662BB3D459}" vid="{3411971D-0012-4593-9AB6-285C732F71D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kwiat ppt theme mark 1</Template>
  <TotalTime>517</TotalTime>
  <Words>57</Words>
  <Application>Microsoft Macintosh PowerPoint</Application>
  <PresentationFormat>Widescreen</PresentationFormat>
  <Paragraphs>10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Wingdings</vt:lpstr>
      <vt:lpstr>kwiat ppt theme mark 1</vt:lpstr>
      <vt:lpstr>PowerPoint Presentation</vt:lpstr>
      <vt:lpstr>Rantoul Fiber Link</vt:lpstr>
      <vt:lpstr>Polarization Stability</vt:lpstr>
      <vt:lpstr>Polarization Stability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[Insert Your Name]’s Update</dc:title>
  <dc:creator>Colin Lualdi</dc:creator>
  <cp:lastModifiedBy>Keshav Kapoor</cp:lastModifiedBy>
  <cp:revision>11</cp:revision>
  <dcterms:created xsi:type="dcterms:W3CDTF">2021-07-22T15:48:38Z</dcterms:created>
  <dcterms:modified xsi:type="dcterms:W3CDTF">2022-12-15T02:41:45Z</dcterms:modified>
</cp:coreProperties>
</file>

<file path=docProps/thumbnail.jpeg>
</file>